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6863" y="2562882"/>
            <a:ext cx="15621537" cy="21877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59879" y="6493431"/>
            <a:ext cx="4770076" cy="8535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5555" y="2277302"/>
            <a:ext cx="10242836" cy="5731111"/>
            <a:chOff x="575555" y="2277302"/>
            <a:chExt cx="10242836" cy="57311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555" y="2277302"/>
              <a:ext cx="10242836" cy="57311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31803" y="3624893"/>
            <a:ext cx="7410532" cy="3035927"/>
            <a:chOff x="10631803" y="3624893"/>
            <a:chExt cx="7410532" cy="30359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1803" y="3624893"/>
              <a:ext cx="7410532" cy="30359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824" y="341855"/>
            <a:ext cx="5868562" cy="8321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62055" y="9543344"/>
            <a:ext cx="1948728" cy="5453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20911" y="1031177"/>
            <a:ext cx="7868204" cy="8430871"/>
            <a:chOff x="4920911" y="1031177"/>
            <a:chExt cx="7868204" cy="84308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0911" y="1031177"/>
              <a:ext cx="7868204" cy="84308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824" y="341855"/>
            <a:ext cx="5868562" cy="8321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53478" y="9543344"/>
            <a:ext cx="1926451" cy="5453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09866" y="1016891"/>
            <a:ext cx="4724626" cy="8387601"/>
            <a:chOff x="3109866" y="1016891"/>
            <a:chExt cx="4724626" cy="83876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9866" y="1016891"/>
              <a:ext cx="4724626" cy="83876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824" y="341855"/>
            <a:ext cx="6084762" cy="8321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52211" y="1829624"/>
            <a:ext cx="7432328" cy="6762134"/>
            <a:chOff x="9652211" y="1829624"/>
            <a:chExt cx="7432328" cy="67621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4903" y="1679085"/>
              <a:ext cx="3102711" cy="120113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03198" y="3195311"/>
              <a:ext cx="4093054" cy="120113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68538" y="7821998"/>
              <a:ext cx="8029978" cy="120113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64643" y="6195937"/>
              <a:ext cx="6525825" cy="120113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82949" y="4761409"/>
              <a:ext cx="6604263" cy="120113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429192" y="9543344"/>
            <a:ext cx="1774909" cy="54539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76582" y="1129714"/>
            <a:ext cx="8132551" cy="8119580"/>
            <a:chOff x="5076582" y="1129714"/>
            <a:chExt cx="8132551" cy="81195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76582" y="1129714"/>
              <a:ext cx="8132551" cy="811958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824" y="341855"/>
            <a:ext cx="5868562" cy="8321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97011" y="9543344"/>
            <a:ext cx="1839375" cy="5453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80428" y="1126521"/>
            <a:ext cx="4945799" cy="8219261"/>
            <a:chOff x="2580428" y="1126521"/>
            <a:chExt cx="4945799" cy="82192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0428" y="1126521"/>
              <a:ext cx="4945799" cy="82192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824" y="341855"/>
            <a:ext cx="5868562" cy="8321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93252" y="1457758"/>
            <a:ext cx="6040152" cy="7370198"/>
            <a:chOff x="9893252" y="1457758"/>
            <a:chExt cx="6040152" cy="7370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96923" y="2763163"/>
              <a:ext cx="2380967" cy="94983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38862" y="4211482"/>
              <a:ext cx="3326186" cy="94983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94009" y="8213275"/>
              <a:ext cx="6482224" cy="94983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1494" y="6947753"/>
              <a:ext cx="5271262" cy="94983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79799" y="5560977"/>
              <a:ext cx="5305177" cy="94983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36681" y="1340188"/>
              <a:ext cx="3420643" cy="94983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424906" y="9543344"/>
            <a:ext cx="1783566" cy="5453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18854" y="2639562"/>
            <a:ext cx="10115653" cy="1294710"/>
            <a:chOff x="3818854" y="2639562"/>
            <a:chExt cx="10115653" cy="12947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8854" y="2639562"/>
              <a:ext cx="10115653" cy="12947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81359" y="6386783"/>
            <a:ext cx="9719325" cy="1269220"/>
            <a:chOff x="4481359" y="6386783"/>
            <a:chExt cx="9719325" cy="12692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1359" y="6386783"/>
              <a:ext cx="9719325" cy="126922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824" y="341855"/>
            <a:ext cx="5868562" cy="8321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30487" y="9543344"/>
            <a:ext cx="1772404" cy="5453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11804" y="1260661"/>
            <a:ext cx="10545339" cy="8201386"/>
            <a:chOff x="4311804" y="1260661"/>
            <a:chExt cx="10545339" cy="82013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1804" y="1260661"/>
              <a:ext cx="10545339" cy="82013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824" y="341855"/>
            <a:ext cx="5868562" cy="8321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32535" y="9543344"/>
            <a:ext cx="1768232" cy="54539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4325" y="1466690"/>
            <a:ext cx="7817748" cy="3021987"/>
            <a:chOff x="1354325" y="1466690"/>
            <a:chExt cx="7817748" cy="3021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4325" y="1466690"/>
              <a:ext cx="7817748" cy="3021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5969" y="6184645"/>
            <a:ext cx="7956888" cy="2189321"/>
            <a:chOff x="1185969" y="6184645"/>
            <a:chExt cx="7956888" cy="21893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5969" y="6184645"/>
              <a:ext cx="7956888" cy="21893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98348" y="1941660"/>
            <a:ext cx="8811892" cy="6127808"/>
            <a:chOff x="9298348" y="1941660"/>
            <a:chExt cx="8811892" cy="61278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8348" y="1941660"/>
              <a:ext cx="8811892" cy="61278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6824" y="341855"/>
            <a:ext cx="5868562" cy="8321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432535" y="9543344"/>
            <a:ext cx="1768232" cy="54539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5381" y="2345867"/>
            <a:ext cx="16894952" cy="5593981"/>
            <a:chOff x="695381" y="2345867"/>
            <a:chExt cx="16894952" cy="55939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381" y="2345867"/>
              <a:ext cx="16894952" cy="55939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824" y="341855"/>
            <a:ext cx="5868562" cy="8321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32535" y="9543344"/>
            <a:ext cx="1768232" cy="54539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542784" y="2263025"/>
            <a:ext cx="21677118" cy="274620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59879" y="6493431"/>
            <a:ext cx="4770076" cy="85355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27144" y="9543344"/>
            <a:ext cx="1779080" cy="5453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489" y="5379196"/>
            <a:ext cx="6511873" cy="28571"/>
            <a:chOff x="2822489" y="5379196"/>
            <a:chExt cx="6511873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822489" y="5379196"/>
              <a:ext cx="6511873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22295" y="5379196"/>
            <a:ext cx="6511873" cy="28571"/>
            <a:chOff x="8622295" y="5379196"/>
            <a:chExt cx="6511873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622295" y="5379196"/>
              <a:ext cx="6511873" cy="28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4811" y="6161813"/>
            <a:ext cx="6023914" cy="23110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69503" y="6146428"/>
            <a:ext cx="11199181" cy="21732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75082" y="2371406"/>
            <a:ext cx="6197059" cy="33490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25861" y="2371406"/>
            <a:ext cx="6275469" cy="33490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27048" y="2364390"/>
            <a:ext cx="6243745" cy="332642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750515" y="6436826"/>
            <a:ext cx="6875428" cy="16331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49020" y="9543344"/>
            <a:ext cx="1935347" cy="5453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2225" y="1652867"/>
            <a:ext cx="6351007" cy="7319573"/>
            <a:chOff x="932225" y="1652867"/>
            <a:chExt cx="6351007" cy="73195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225" y="1652867"/>
              <a:ext cx="6351007" cy="73195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79300" y="1652867"/>
            <a:ext cx="7048555" cy="7342517"/>
            <a:chOff x="9679300" y="1652867"/>
            <a:chExt cx="7048555" cy="73425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79300" y="1652867"/>
              <a:ext cx="7048555" cy="734251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824" y="279331"/>
            <a:ext cx="1990914" cy="8570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54601" y="9543344"/>
            <a:ext cx="1924194" cy="5453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07594" y="1366165"/>
            <a:ext cx="14368097" cy="7491187"/>
            <a:chOff x="2207594" y="1366165"/>
            <a:chExt cx="14368097" cy="74911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7594" y="1366165"/>
              <a:ext cx="14368097" cy="749118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56649" y="9543344"/>
            <a:ext cx="1920023" cy="5453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824" y="279331"/>
            <a:ext cx="1990914" cy="8570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3072564"/>
            <a:ext cx="18555399" cy="4216200"/>
            <a:chOff x="0" y="3072564"/>
            <a:chExt cx="18555399" cy="421620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3430159"/>
              <a:ext cx="8996879" cy="3847619"/>
              <a:chOff x="0" y="3430159"/>
              <a:chExt cx="8996879" cy="384761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815927" y="3430159"/>
                <a:ext cx="5174153" cy="3838617"/>
                <a:chOff x="3815927" y="3430159"/>
                <a:chExt cx="5174153" cy="3838617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815927" y="3430159"/>
                  <a:ext cx="5174153" cy="3838617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0" y="3579552"/>
                <a:ext cx="3815927" cy="3520500"/>
                <a:chOff x="0" y="3579552"/>
                <a:chExt cx="3815927" cy="3520500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0" y="3579552"/>
                  <a:ext cx="3815927" cy="3520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8945875" y="3364955"/>
              <a:ext cx="9605596" cy="3920725"/>
              <a:chOff x="8945875" y="3364955"/>
              <a:chExt cx="9605596" cy="392072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45875" y="3364955"/>
                <a:ext cx="9605596" cy="3920725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39808" y="2863208"/>
              <a:ext cx="2365425" cy="118432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56416" y="2931598"/>
              <a:ext cx="6175177" cy="107074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354411" y="9543344"/>
            <a:ext cx="1924566" cy="54539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6824" y="279331"/>
            <a:ext cx="1990914" cy="8570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3636" y="1016891"/>
            <a:ext cx="6346897" cy="8445157"/>
            <a:chOff x="1423636" y="1016891"/>
            <a:chExt cx="6346897" cy="84451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3636" y="1016891"/>
              <a:ext cx="6346897" cy="84451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53839" y="1022115"/>
            <a:ext cx="7401238" cy="8439933"/>
            <a:chOff x="9453839" y="1022115"/>
            <a:chExt cx="7401238" cy="84399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53839" y="1022115"/>
              <a:ext cx="7401238" cy="84399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95735" y="9543344"/>
            <a:ext cx="814299" cy="54539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6824" y="279331"/>
            <a:ext cx="1990914" cy="8570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25170" y="2728678"/>
            <a:ext cx="9379834" cy="4478078"/>
            <a:chOff x="8925170" y="2728678"/>
            <a:chExt cx="9379834" cy="44780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876433" y="3330565"/>
              <a:ext cx="5425085" cy="3875061"/>
              <a:chOff x="12876433" y="3330565"/>
              <a:chExt cx="5425085" cy="387506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876433" y="3330565"/>
                <a:ext cx="5425085" cy="387506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925170" y="3234646"/>
              <a:ext cx="4179145" cy="3949910"/>
              <a:chOff x="8925170" y="3234646"/>
              <a:chExt cx="4179145" cy="39499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25170" y="3234646"/>
                <a:ext cx="4179145" cy="394991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461" y="2580609"/>
              <a:ext cx="7220493" cy="11719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487" y="2863823"/>
            <a:ext cx="9574435" cy="4466196"/>
            <a:chOff x="81487" y="2863823"/>
            <a:chExt cx="9574435" cy="446619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1487" y="3244305"/>
              <a:ext cx="9574435" cy="4085714"/>
              <a:chOff x="81487" y="3244305"/>
              <a:chExt cx="9574435" cy="4085714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4141637" y="3244305"/>
                <a:ext cx="5505304" cy="4084292"/>
                <a:chOff x="4141637" y="3244305"/>
                <a:chExt cx="5505304" cy="4084292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141637" y="3244305"/>
                  <a:ext cx="5505304" cy="4084292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81487" y="3403259"/>
                <a:ext cx="4060150" cy="3745816"/>
                <a:chOff x="81487" y="3403259"/>
                <a:chExt cx="4060150" cy="3745816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81487" y="3403259"/>
                  <a:ext cx="4060150" cy="374581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24374" y="2634190"/>
              <a:ext cx="2511559" cy="128128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54411" y="9543344"/>
            <a:ext cx="1924566" cy="54539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6824" y="279331"/>
            <a:ext cx="1990914" cy="8570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15732" y="2057143"/>
            <a:ext cx="6054250" cy="6171429"/>
            <a:chOff x="6115732" y="2057143"/>
            <a:chExt cx="6054250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5732" y="2057143"/>
              <a:ext cx="6054250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824" y="341855"/>
            <a:ext cx="5868562" cy="8321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42325" y="9543344"/>
            <a:ext cx="1948728" cy="5453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28112" y="1242880"/>
            <a:ext cx="7675836" cy="8219168"/>
            <a:chOff x="8828112" y="1242880"/>
            <a:chExt cx="7675836" cy="82191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8112" y="1242880"/>
              <a:ext cx="7675836" cy="82191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6168" y="4281389"/>
            <a:ext cx="6171429" cy="1071074"/>
            <a:chOff x="1226168" y="4281389"/>
            <a:chExt cx="6171429" cy="10710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6168" y="4281389"/>
              <a:ext cx="6171429" cy="107107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824" y="341855"/>
            <a:ext cx="5868562" cy="8321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54411" y="9543344"/>
            <a:ext cx="1924566" cy="5453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2024-01-26T13:47:15Z</dcterms:created>
  <dcterms:modified xsi:type="dcterms:W3CDTF">2024-01-26T13:47:15Z</dcterms:modified>
</cp:coreProperties>
</file>